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6"/>
  </p:sldMasterIdLst>
  <p:notesMasterIdLst>
    <p:notesMasterId r:id="rId16"/>
  </p:notesMasterIdLst>
  <p:handoutMasterIdLst>
    <p:handoutMasterId r:id="rId17"/>
  </p:handoutMasterIdLst>
  <p:sldIdLst>
    <p:sldId id="2134805304" r:id="rId7"/>
    <p:sldId id="2147474934" r:id="rId8"/>
    <p:sldId id="2147474935" r:id="rId9"/>
    <p:sldId id="2147474936" r:id="rId10"/>
    <p:sldId id="2147474937" r:id="rId11"/>
    <p:sldId id="2147474938" r:id="rId12"/>
    <p:sldId id="2147474939" r:id="rId13"/>
    <p:sldId id="2147474940" r:id="rId14"/>
    <p:sldId id="2134805283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 toolkit" id="{DFBA987F-7E0B-4182-90BB-C82901B04546}">
          <p14:sldIdLst>
            <p14:sldId id="2134805304"/>
            <p14:sldId id="2147474934"/>
            <p14:sldId id="2147474935"/>
            <p14:sldId id="2147474936"/>
            <p14:sldId id="2147474937"/>
            <p14:sldId id="2147474938"/>
            <p14:sldId id="2147474939"/>
            <p14:sldId id="2147474940"/>
          </p14:sldIdLst>
        </p14:section>
        <p14:section name="End and admin" id="{8DFAD173-2585-4E5F-B9AC-3E5DD9344479}">
          <p14:sldIdLst>
            <p14:sldId id="2134805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135"/>
    <a:srgbClr val="00000E"/>
    <a:srgbClr val="F2F2F2"/>
    <a:srgbClr val="F9F9F9"/>
    <a:srgbClr val="EBEBEB"/>
    <a:srgbClr val="CCCCCC"/>
    <a:srgbClr val="FF3154"/>
    <a:srgbClr val="001D47"/>
    <a:srgbClr val="0A0908"/>
    <a:srgbClr val="FF8B1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967" autoAdjust="0"/>
  </p:normalViewPr>
  <p:slideViewPr>
    <p:cSldViewPr snapToGrid="0">
      <p:cViewPr>
        <p:scale>
          <a:sx n="128" d="100"/>
          <a:sy n="128" d="100"/>
        </p:scale>
        <p:origin x="91" y="11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357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8/10/relationships/authors" Target="author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B4792F-1C1F-0D17-7AA4-5C5020823D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7D83F5-344D-BAE4-C8A2-71BA3CC5E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F5385-C229-4E76-AB53-F96E0BF8908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43308-3D00-ED32-3882-ECB453AF02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47575-0E03-09FC-41EA-B8C221864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760E2-E849-4EFC-A610-8FAC19CC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069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3831C-DEBA-4A3A-8C36-FD8115E217DA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4EF5B-ECC8-43EE-A509-D601DDF4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80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1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1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1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4E9A04A-3145-3809-19A7-33EF3021A9A7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79836-BBB3-F465-E1C5-425AB4A83E4B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C3DF80-A3E4-DDDB-D584-7BEE3A84C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6E76675-E286-0D90-FB5C-6C9637123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5" name="Graphic 4" descr="Nokia Logo">
            <a:extLst>
              <a:ext uri="{FF2B5EF4-FFF2-40B4-BE49-F238E27FC236}">
                <a16:creationId xmlns:a16="http://schemas.microsoft.com/office/drawing/2014/main" id="{E5F6DF56-1BC2-2F0B-C57B-C1D817B1491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0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0 Title slide with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2">
            <a:extLst>
              <a:ext uri="{FF2B5EF4-FFF2-40B4-BE49-F238E27FC236}">
                <a16:creationId xmlns:a16="http://schemas.microsoft.com/office/drawing/2014/main" id="{294B94FF-B007-7648-0008-A471B34C4C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18EC66-6293-FC0C-C8AC-A21153E5703B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BA26F-4B98-6DDA-4965-A8BCB0A90C5D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D056D0-758C-4B0A-A11D-C3F14EBC0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535B119-5E07-6658-028F-A2E92F84E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8" name="Graphic 7" descr="Nokia Logo">
            <a:extLst>
              <a:ext uri="{FF2B5EF4-FFF2-40B4-BE49-F238E27FC236}">
                <a16:creationId xmlns:a16="http://schemas.microsoft.com/office/drawing/2014/main" id="{40EEEA9E-29A8-ACBE-9469-BF192E01BA7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  <p:sp>
        <p:nvSpPr>
          <p:cNvPr id="3" name="Media Placeholder 6">
            <a:extLst>
              <a:ext uri="{FF2B5EF4-FFF2-40B4-BE49-F238E27FC236}">
                <a16:creationId xmlns:a16="http://schemas.microsoft.com/office/drawing/2014/main" id="{BB2531A6-B2AF-8CE3-D4E6-FFA2A6F43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000801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2 Title slide with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55B4CC-0221-F230-3980-88D8952F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31315" y="0"/>
            <a:ext cx="4114800" cy="51435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84BEAA91-498E-6921-E58A-76A8294949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42516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7819689-B73E-EF57-A36D-895DE38DCD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42516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DF4C5A3-99E0-4CE6-0E6B-A5B2B4C2E1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338" y="1260000"/>
            <a:ext cx="42516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2544C4-9B73-80CB-B1AE-384180132B7C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7A0E6-27FB-B6FF-2E31-5A6107DF4D15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896BA6-2208-A431-822A-895CB2B7C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ECE578A4-6CB9-C574-603A-6A6E64EB1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459A0509-67CF-F982-C358-C433F16CD8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13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3 Title slide with medi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E7BA896-DC3C-C861-6C89-0401950D7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4800" y="0"/>
            <a:ext cx="5029200" cy="51435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50967DD7-EB0D-8CFD-B25F-584621A8C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34164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FD81C1F-AA93-00BC-AF25-C11C8DBE21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34164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3C877456-8A32-3828-EB27-AC4CF98B98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338" y="1260000"/>
            <a:ext cx="34164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CA45A5E-8155-944F-17C0-E8C2DF0291B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5DD94-B1D7-AF62-87C9-7EF3B816BC50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B7061F-0A55-1A03-A699-500055D80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FEC4AEB-8265-3816-B1A7-81B4297B5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11" name="Graphic 10" descr="Nokia logo">
            <a:extLst>
              <a:ext uri="{FF2B5EF4-FFF2-40B4-BE49-F238E27FC236}">
                <a16:creationId xmlns:a16="http://schemas.microsoft.com/office/drawing/2014/main" id="{DDAE5CAB-3826-E8DA-788D-488B7B7DE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36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4 Title slide with medi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663BDD0-396A-C130-FA04-231CB3C74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200400" y="0"/>
            <a:ext cx="5943600" cy="51435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563EBA-CD06-501C-B361-CE925FCE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31" y="396000"/>
            <a:ext cx="24696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00175A1-ED29-01C4-7FD7-F30E409E2D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24696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412F25F-3E46-83B5-71D3-ADFFD1463A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24696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783F8-E852-2880-7AC7-93C221C8FF1B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9DAC9-98D0-DE29-0854-C322936DF8E9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CD787-7ACF-66CF-A555-070E4E9CE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F00D657-7150-C4CD-A10F-64140FBB3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11" name="Graphic 10" descr="Nokia logo">
            <a:extLst>
              <a:ext uri="{FF2B5EF4-FFF2-40B4-BE49-F238E27FC236}">
                <a16:creationId xmlns:a16="http://schemas.microsoft.com/office/drawing/2014/main" id="{597F3582-E64D-A921-75B4-391A0093054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15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 Blank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A0EFD0E-73A9-D773-3F8A-B9B78A9503C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2D48F3-5FAB-7137-F8DD-66420388FACA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A6D2F2-826D-28EB-9DAD-3942D586B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021FBAF-6C06-6FF4-B424-967A0139D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7CA3991F-2F28-C804-8C14-05F1D720B7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68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 Titl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3F610624-27D3-5359-FFFC-D7E326DE6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634223B-F986-07AA-CBE2-6EF6BD27C3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BF3F94-260D-91AB-AFD5-771888AB1171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9A584-CCB0-5173-FFC9-AEB0F836BD39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1FF5EE-EE66-EA07-E293-2859E8F3C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0F66E100-BF7D-D207-D6A5-EB6CBB5DF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0E72FD2C-139D-1E81-B0B0-9A43BDF6E15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88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 Tex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5931780A-C656-32C1-4F7B-3ABC88B42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04DBDA7-953B-D3E1-9591-5887247995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1pPr>
            <a:lvl2pPr marL="18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2pPr>
            <a:lvl3pPr marL="36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4pPr>
            <a:lvl5pPr marL="72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FE394A0-1BF5-A207-62B2-624B902703E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F815C-F7BD-B743-55F1-819C90566A64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2F7BD4-C9BA-1341-6E3D-2351FE007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362F7ED-C2A3-E1DD-8729-A9B3A2660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3" name="Graphic 2" descr="Nokia logo">
            <a:extLst>
              <a:ext uri="{FF2B5EF4-FFF2-40B4-BE49-F238E27FC236}">
                <a16:creationId xmlns:a16="http://schemas.microsoft.com/office/drawing/2014/main" id="{2385D46B-EEC6-C84B-3B2D-CF2F4D759F7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51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 Bulletpoint text 1 col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>
            <a:extLst>
              <a:ext uri="{FF2B5EF4-FFF2-40B4-BE49-F238E27FC236}">
                <a16:creationId xmlns:a16="http://schemas.microsoft.com/office/drawing/2014/main" id="{743D81ED-DDBE-A99B-BD4B-7277B049F5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0C63C5E-DBE9-8287-CD3F-76398F5E9A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281E37-10DE-9743-87A9-A079EEC7D36E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4D957F-E5DE-27F8-AACE-C02FAE5A4250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91BB5A-2185-A4D8-A4DC-15A08501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0701039-6E84-E6CE-7E91-BAB5836AA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10" name="Graphic 9" descr="Nokia logo">
            <a:extLst>
              <a:ext uri="{FF2B5EF4-FFF2-40B4-BE49-F238E27FC236}">
                <a16:creationId xmlns:a16="http://schemas.microsoft.com/office/drawing/2014/main" id="{A0E9EB38-7E20-0C4F-3C98-F16CA8AE97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87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 Bulletpoint text 2 col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86FF3B09-9F03-F0B8-C544-B1FF2E642A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13A9A1B-80B7-326D-75D5-CD9E713352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4068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57FF8C70-8D9A-A91A-9AA2-5BAED4E556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8664" y="1260000"/>
            <a:ext cx="4068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A31894B-2ADC-F353-515E-61B978FE204D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1039B-CAD1-E7A1-9A8E-421F00BB27A5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CAE2D1-1434-8F6A-0189-9BCF633F4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C5176F92-BBFE-DBC8-EAB4-685F805E3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11" name="Graphic 10" descr="Nokia logo">
            <a:extLst>
              <a:ext uri="{FF2B5EF4-FFF2-40B4-BE49-F238E27FC236}">
                <a16:creationId xmlns:a16="http://schemas.microsoft.com/office/drawing/2014/main" id="{677D79E4-7DD3-8340-C2E1-7861565F8A4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14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 Bulletpoint text 3 col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69BAFA85-BC0C-65CB-664C-099FF70B5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60874E9-82D7-4D6B-56F2-6CC35DB55D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270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BB609BD-442B-5330-C543-B4F748F832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22000" y="1260000"/>
            <a:ext cx="270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664E6E2-580B-C0EC-85A4-858E1F7656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6662" y="1260000"/>
            <a:ext cx="2697658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FBD0FB5-5841-7798-81F7-03203504ECC7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AD2D5-5981-9B4A-69C8-3901DF8F8468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9A3DAE-2325-5601-A916-159A31E7F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024A70A-45FE-D443-B1F3-C03BAFA27B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7" name="Graphic 6" descr="Nokia logo">
            <a:extLst>
              <a:ext uri="{FF2B5EF4-FFF2-40B4-BE49-F238E27FC236}">
                <a16:creationId xmlns:a16="http://schemas.microsoft.com/office/drawing/2014/main" id="{CE884058-E3A4-33F2-BB69-812C290263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9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321756D8-5A9F-1C22-A89A-EF8B18E34D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DC3DC6D-C5E2-32BD-7037-4112346E9B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509751-E824-3979-F221-A742B654E0C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7DE4C9-FBB8-8A4B-2DB4-4E815C009D58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EF9D7C-B9BF-ACBC-3985-F2E252AED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EDDFD53A-DF6B-C791-DBA9-4B63437DA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3" name="Graphic 2" descr="Nokia Logo">
            <a:extLst>
              <a:ext uri="{FF2B5EF4-FFF2-40B4-BE49-F238E27FC236}">
                <a16:creationId xmlns:a16="http://schemas.microsoft.com/office/drawing/2014/main" id="{4438E2DC-AC73-500B-8973-5546E87178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0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 Bulletpoint text 4 col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D8F5E3A3-C38C-2B3C-E5F3-EE4797DBE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0EFF901-B8B0-63EA-7977-1632AF437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BB609BD-442B-5330-C543-B4F748F832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6332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664E6E2-580B-C0EC-85A4-858E1F7656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35326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9C0B71B1-8B5E-9FD1-A1AD-D5AD8A665F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4320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C92C61F-FD93-073C-AFAA-3629762CCB45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B6067-6AAF-DE7E-E481-757CDC1CC59F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F744C7-8724-A6C8-F281-79A62704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22E3335-8FF0-0584-6655-EE052F072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7" name="Graphic 6" descr="Nokia logo">
            <a:extLst>
              <a:ext uri="{FF2B5EF4-FFF2-40B4-BE49-F238E27FC236}">
                <a16:creationId xmlns:a16="http://schemas.microsoft.com/office/drawing/2014/main" id="{A69D4396-D116-A4A8-BAE4-A8563FCA4E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24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 Numbered tex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A478F3F7-D492-7A0A-5EB5-96B2BB6072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BC36E61-4BDE-52AD-30A3-9203DBC029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27494-DD66-A478-7CF6-11C578BC21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600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200">
                <a:solidFill>
                  <a:schemeClr val="bg1"/>
                </a:solidFill>
              </a:defRPr>
            </a:lvl1pPr>
            <a:lvl2pPr marL="40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2"/>
              <a:defRPr sz="1200">
                <a:solidFill>
                  <a:schemeClr val="bg1"/>
                </a:solidFill>
              </a:defRPr>
            </a:lvl2pPr>
            <a:lvl3pPr marL="58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3"/>
              <a:defRPr sz="1200">
                <a:solidFill>
                  <a:schemeClr val="bg1"/>
                </a:solidFill>
              </a:defRPr>
            </a:lvl3pPr>
            <a:lvl4pPr marL="76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4"/>
              <a:defRPr sz="1200">
                <a:solidFill>
                  <a:schemeClr val="bg1"/>
                </a:solidFill>
              </a:defRPr>
            </a:lvl4pPr>
            <a:lvl5pPr marL="95715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  <a:p>
            <a:pPr lvl="1"/>
            <a:r>
              <a:rPr lang="en-US" dirty="0"/>
              <a:t>Text here</a:t>
            </a:r>
          </a:p>
          <a:p>
            <a:pPr lvl="2"/>
            <a:r>
              <a:rPr lang="en-US" dirty="0"/>
              <a:t>Text here</a:t>
            </a:r>
          </a:p>
          <a:p>
            <a:pPr lvl="3"/>
            <a:r>
              <a:rPr lang="en-US" dirty="0"/>
              <a:t>Text here</a:t>
            </a:r>
          </a:p>
          <a:p>
            <a:pPr marL="957150" marR="0" lvl="4" indent="-2286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Text here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9F8CB66-4F0D-7F21-56F6-56AAA5C02227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8B0B3F-161E-8508-3B23-007FE1624352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F0F32-90A5-E024-3CA1-4EAFC5F20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DD20D035-9F8D-A232-B41B-0EC79F115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5" name="Graphic 4" descr="Nokia logo">
            <a:extLst>
              <a:ext uri="{FF2B5EF4-FFF2-40B4-BE49-F238E27FC236}">
                <a16:creationId xmlns:a16="http://schemas.microsoft.com/office/drawing/2014/main" id="{852C7036-9FCE-2E79-7ACE-4445688EAF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1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 Title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AC17C7C-48EB-5E02-E836-536FA92F1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1080000"/>
            <a:ext cx="8308800" cy="1760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624C8-71C7-7928-25B9-5352C8FD2EBB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D1F5B-D865-3F9F-4D96-58C6DD62ECDF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A710F4-454B-9280-0454-7D5D36E2E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4E36D38-263C-DBB6-A0D4-5E9785455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DB4B9A7C-8EE7-E5F6-0712-2CEF04F540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14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0 Title slide with media 1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6">
            <a:extLst>
              <a:ext uri="{FF2B5EF4-FFF2-40B4-BE49-F238E27FC236}">
                <a16:creationId xmlns:a16="http://schemas.microsoft.com/office/drawing/2014/main" id="{BB2531A6-B2AF-8CE3-D4E6-FFA2A6F43CBA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id="{4F756C8B-0244-6A11-8EC3-4A1D203CDD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40A76AB-576F-2C48-7ED4-0E98A54B99AD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59CC4-69C8-613F-E557-4E2AEE7B75ED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CE9648-B624-3DC8-627D-87061FBB1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0DC17B7D-4E9B-5FAC-1228-C97FB1CFC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6F2AB971-B4DD-59FD-C268-1BB0A62D83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30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1 Title slide with media 2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55B4CC-0221-F230-3980-88D8952F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31315" y="0"/>
            <a:ext cx="4114800" cy="51435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1E46E0-0E1B-8CAF-D631-7703C8A76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42516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99F8D9-4963-D188-F8EE-27DB6017B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42516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75569BCB-A411-0457-2706-5BDA5870D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338" y="1260000"/>
            <a:ext cx="42516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B48A79-625E-B973-DCD8-533E86F25072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18BB1-0E7E-AAD3-AD71-82204464918C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2696BC-FF96-7C90-2879-6CEC41EF0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742AC6DC-CFBE-F98E-4CC4-2390702BA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7E7E3C71-A7E6-4837-47D4-F29F0703D0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432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2 Title slide with media 3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E7BA896-DC3C-C861-6C89-0401950D7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4800" y="0"/>
            <a:ext cx="5029200" cy="51435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8719083-E8AC-0E0F-B2A0-40CE46066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34164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3565AE2-44FB-6E3F-4CD5-D32177BD94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34164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368EB97E-538F-D25F-E38A-7F89D40173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338" y="1260000"/>
            <a:ext cx="34164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BEFAD-5693-7A1A-A64F-C540D390A0B8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81D21-FC7E-7F82-9685-4F1EF53B2368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5F777C-D535-AFCB-20A5-43068DA8F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DDEF2D02-B6B9-E747-F0EA-9ED48DC28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7" name="Graphic 6" descr="Nokia logo">
            <a:extLst>
              <a:ext uri="{FF2B5EF4-FFF2-40B4-BE49-F238E27FC236}">
                <a16:creationId xmlns:a16="http://schemas.microsoft.com/office/drawing/2014/main" id="{FEE42485-0093-9AEA-D095-FDAA8291CA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2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3 Title slide with media 4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663BDD0-396A-C130-FA04-231CB3C74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200400" y="0"/>
            <a:ext cx="5943600" cy="51435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915D93-3D42-065E-5889-D6512FC04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31" y="396000"/>
            <a:ext cx="24696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DA7900-C799-86E9-E337-DD7F16C91B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24696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A60CF481-C9D5-F170-D944-99D1ADA24E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24696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76E50B-EEF8-724F-1802-0488D70A46F4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08539B-21D0-85E7-AB77-143ABD40EEB1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3787D7-2EEE-AEBC-7FAF-892EC0B31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0CF5A558-51C2-73A4-9D8C-5A3B7422B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C31BECE7-632F-A19D-3778-9775805B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72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 Blu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7BECFD-8EA7-0689-338E-FF7973481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8976C7B-2688-70F3-77A4-4D1113FB5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144400" cy="51444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EF87F37-41EC-F109-B4C3-D44EE53A0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0398" y="719799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 (2 lines)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32AC0D-5511-1F2D-2A28-C259AC8BC5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0399" y="2126098"/>
            <a:ext cx="4896000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3" name="Graphic 2" descr="Nokia logo">
            <a:extLst>
              <a:ext uri="{FF2B5EF4-FFF2-40B4-BE49-F238E27FC236}">
                <a16:creationId xmlns:a16="http://schemas.microsoft.com/office/drawing/2014/main" id="{09469116-FBE9-F1CA-AA9E-3840A8AFBA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7478" y="4472616"/>
            <a:ext cx="1368000" cy="308246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73A9B46-0734-4540-AA43-6722B2710870}"/>
              </a:ext>
            </a:extLst>
          </p:cNvPr>
          <p:cNvSpPr txBox="1">
            <a:spLocks/>
          </p:cNvSpPr>
          <p:nvPr userDrawn="1"/>
        </p:nvSpPr>
        <p:spPr>
          <a:xfrm>
            <a:off x="7833889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F6BB16-E02A-5E98-9049-6EEADCC3B332}"/>
              </a:ext>
            </a:extLst>
          </p:cNvPr>
          <p:cNvSpPr txBox="1"/>
          <p:nvPr userDrawn="1"/>
        </p:nvSpPr>
        <p:spPr>
          <a:xfrm>
            <a:off x="8094815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038AEA-A96E-4E94-6AAC-7033261EA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732699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DAFF5C9D-CABF-2942-9F69-65F2A67CF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4404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9633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 Purp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E104F6-2E1E-CFDD-A69D-C115384F1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E27FD93-255E-C585-12C2-E99681C9B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900"/>
            <a:ext cx="5144400" cy="5144400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A1D3EB5E-6B70-AA5A-4340-53F0E0A06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0398" y="719799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 (2 lines)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AF9AF4C-BE87-2184-CAE5-F141A4F930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0399" y="2126098"/>
            <a:ext cx="4896000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7" name="Graphic 6" descr="Nokia logo">
            <a:extLst>
              <a:ext uri="{FF2B5EF4-FFF2-40B4-BE49-F238E27FC236}">
                <a16:creationId xmlns:a16="http://schemas.microsoft.com/office/drawing/2014/main" id="{6473A8D9-1E1F-2E3A-7D9E-D4269FE0E85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7478" y="4472616"/>
            <a:ext cx="1368000" cy="308246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DA6478A-7CE6-BA4B-ECC1-0A6507105B7C}"/>
              </a:ext>
            </a:extLst>
          </p:cNvPr>
          <p:cNvSpPr txBox="1">
            <a:spLocks/>
          </p:cNvSpPr>
          <p:nvPr userDrawn="1"/>
        </p:nvSpPr>
        <p:spPr>
          <a:xfrm>
            <a:off x="7833889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7E1C37-70E8-85BC-6B0A-3318F3F9B0C0}"/>
              </a:ext>
            </a:extLst>
          </p:cNvPr>
          <p:cNvSpPr txBox="1"/>
          <p:nvPr userDrawn="1"/>
        </p:nvSpPr>
        <p:spPr>
          <a:xfrm>
            <a:off x="8094815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C37A6B-A72A-8184-F2DE-EC3E14B96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732699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8F15F1D7-0F80-F23B-2DC0-5613FAF90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4404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734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C7D16BB-9265-7D3A-E136-8F028A9F8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7536232-7B28-DCFA-37A3-EEBA7365A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144400" cy="5144400"/>
          </a:xfrm>
          <a:prstGeom prst="rect">
            <a:avLst/>
          </a:prstGeom>
        </p:spPr>
      </p:pic>
      <p:sp>
        <p:nvSpPr>
          <p:cNvPr id="21" name="Title 4">
            <a:extLst>
              <a:ext uri="{FF2B5EF4-FFF2-40B4-BE49-F238E27FC236}">
                <a16:creationId xmlns:a16="http://schemas.microsoft.com/office/drawing/2014/main" id="{F0180981-7B7F-4D9A-87AD-960857227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0398" y="719799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C555545-3487-5A2F-B887-81AE17C806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0399" y="2126098"/>
            <a:ext cx="4896000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8" name="Graphic 7" descr="Nokia logo">
            <a:extLst>
              <a:ext uri="{FF2B5EF4-FFF2-40B4-BE49-F238E27FC236}">
                <a16:creationId xmlns:a16="http://schemas.microsoft.com/office/drawing/2014/main" id="{E38B61BF-D739-BBD9-DF1D-6287976FB4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7478" y="4472616"/>
            <a:ext cx="1368000" cy="308246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B646683-F704-CCFB-A00C-BCC29049DDF6}"/>
              </a:ext>
            </a:extLst>
          </p:cNvPr>
          <p:cNvSpPr txBox="1">
            <a:spLocks/>
          </p:cNvSpPr>
          <p:nvPr userDrawn="1"/>
        </p:nvSpPr>
        <p:spPr>
          <a:xfrm>
            <a:off x="7833889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DC231-23AF-37A3-21DC-EBA0579C8201}"/>
              </a:ext>
            </a:extLst>
          </p:cNvPr>
          <p:cNvSpPr txBox="1"/>
          <p:nvPr userDrawn="1"/>
        </p:nvSpPr>
        <p:spPr>
          <a:xfrm>
            <a:off x="8094815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39FF89-41EE-E773-2DCF-BE8728E6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732699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C6DED5DA-D98F-E881-22B9-AFF4264653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4404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815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66B08DCF-1DB4-720A-452A-F597CB7B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710571FD-4027-76D7-14A7-8C7029D71E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1"/>
                </a:solidFill>
              </a:defRPr>
            </a:lvl1pPr>
            <a:lvl2pPr marL="18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1"/>
                </a:solidFill>
              </a:defRPr>
            </a:lvl2pPr>
            <a:lvl3pPr marL="36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1"/>
                </a:solidFill>
              </a:defRPr>
            </a:lvl4pPr>
            <a:lvl5pPr marL="72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FF66938-CF4B-D097-1BC6-18EB230030F4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06B219-6557-5951-F467-43B768A9C96C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A5319-09BC-9987-CAC8-EA3BDB340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EE177B5-71D7-398C-03E7-932A701525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96C23372-1538-FB18-2416-BA5B684987F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896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585F427-7AA2-BA79-9FAB-3B20B348D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00"/>
            <a:ext cx="5144400" cy="5144400"/>
          </a:xfrm>
          <a:custGeom>
            <a:avLst/>
            <a:gdLst>
              <a:gd name="connsiteX0" fmla="*/ 0 w 5144400"/>
              <a:gd name="connsiteY0" fmla="*/ 0 h 5144400"/>
              <a:gd name="connsiteX1" fmla="*/ 0 w 5144400"/>
              <a:gd name="connsiteY1" fmla="*/ 5144400 h 5144400"/>
              <a:gd name="connsiteX2" fmla="*/ 794971 w 5144400"/>
              <a:gd name="connsiteY2" fmla="*/ 5144400 h 5144400"/>
              <a:gd name="connsiteX3" fmla="*/ 794971 w 5144400"/>
              <a:gd name="connsiteY3" fmla="*/ 1741594 h 5144400"/>
              <a:gd name="connsiteX4" fmla="*/ 5144400 w 5144400"/>
              <a:gd name="connsiteY4" fmla="*/ 5144400 h 5144400"/>
              <a:gd name="connsiteX5" fmla="*/ 5144400 w 5144400"/>
              <a:gd name="connsiteY5" fmla="*/ 4142850 h 5144400"/>
              <a:gd name="connsiteX6" fmla="*/ 0 w 5144400"/>
              <a:gd name="connsiteY6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4400" h="5144400">
                <a:moveTo>
                  <a:pt x="0" y="0"/>
                </a:moveTo>
                <a:lnTo>
                  <a:pt x="0" y="5144400"/>
                </a:lnTo>
                <a:cubicBezTo>
                  <a:pt x="0" y="5144400"/>
                  <a:pt x="794971" y="5144400"/>
                  <a:pt x="794971" y="5144400"/>
                </a:cubicBezTo>
                <a:lnTo>
                  <a:pt x="794971" y="1741594"/>
                </a:lnTo>
                <a:cubicBezTo>
                  <a:pt x="794971" y="1741594"/>
                  <a:pt x="5144400" y="5144400"/>
                  <a:pt x="5144400" y="5144400"/>
                </a:cubicBezTo>
                <a:lnTo>
                  <a:pt x="5144400" y="41428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67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D3CDCE65-9D09-8014-E0D4-FA37C5A409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0398" y="719799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50AD0AE-26A9-7041-BAC9-7726260DC4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0399" y="2126098"/>
            <a:ext cx="4896000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10" name="Graphic 9" descr="Nokia logo">
            <a:extLst>
              <a:ext uri="{FF2B5EF4-FFF2-40B4-BE49-F238E27FC236}">
                <a16:creationId xmlns:a16="http://schemas.microsoft.com/office/drawing/2014/main" id="{B1A59803-7A75-C0A5-6357-07B64397DE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478" y="4472616"/>
            <a:ext cx="1368000" cy="308246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23F40BA-D31A-8F24-C2DD-BCFD712CD00A}"/>
              </a:ext>
            </a:extLst>
          </p:cNvPr>
          <p:cNvSpPr txBox="1">
            <a:spLocks/>
          </p:cNvSpPr>
          <p:nvPr userDrawn="1"/>
        </p:nvSpPr>
        <p:spPr>
          <a:xfrm>
            <a:off x="7833889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365340-65AE-B946-0FC2-935D48363BD1}"/>
              </a:ext>
            </a:extLst>
          </p:cNvPr>
          <p:cNvSpPr txBox="1"/>
          <p:nvPr userDrawn="1"/>
        </p:nvSpPr>
        <p:spPr>
          <a:xfrm>
            <a:off x="8094815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853848-74B6-C86D-40EB-56E250EE7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732699" y="4842900"/>
            <a:ext cx="0" cy="14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89BEF58-D4FE-557E-2B89-6700C7A369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4404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202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 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690CFD2-2C1B-7335-BF54-AD634A35E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" name="Title 4">
            <a:extLst>
              <a:ext uri="{FF2B5EF4-FFF2-40B4-BE49-F238E27FC236}">
                <a16:creationId xmlns:a16="http://schemas.microsoft.com/office/drawing/2014/main" id="{F0180981-7B7F-4D9A-87AD-960857227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0894" y="719799"/>
            <a:ext cx="4015503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 (2 lines)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C555545-3487-5A2F-B887-81AE17C806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0895" y="2126098"/>
            <a:ext cx="4015503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5" name="Graphic 4" descr="Nokia logo">
            <a:extLst>
              <a:ext uri="{FF2B5EF4-FFF2-40B4-BE49-F238E27FC236}">
                <a16:creationId xmlns:a16="http://schemas.microsoft.com/office/drawing/2014/main" id="{CEF8B1BA-0BB5-4F93-F0B9-7D5525BEC01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478" y="4472616"/>
            <a:ext cx="1368000" cy="308246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B35A8DE-726F-8046-38CF-735392197AD8}"/>
              </a:ext>
            </a:extLst>
          </p:cNvPr>
          <p:cNvSpPr txBox="1">
            <a:spLocks/>
          </p:cNvSpPr>
          <p:nvPr userDrawn="1"/>
        </p:nvSpPr>
        <p:spPr>
          <a:xfrm>
            <a:off x="7833889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9E59F-8523-FC4A-FB9A-EF7C4CE9674E}"/>
              </a:ext>
            </a:extLst>
          </p:cNvPr>
          <p:cNvSpPr txBox="1"/>
          <p:nvPr userDrawn="1"/>
        </p:nvSpPr>
        <p:spPr>
          <a:xfrm>
            <a:off x="8094815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3C55B9-0D8F-CBF5-D3A9-299886BF2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732699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F7512A9-08E3-00B1-C174-9E0ECF6A4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4404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4701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 Blu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A7CBB0-A767-7247-8638-81BC36696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CEF710E-39E1-082B-B52C-E37B4EEF5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5034"/>
          <a:stretch/>
        </p:blipFill>
        <p:spPr>
          <a:xfrm>
            <a:off x="5126775" y="-4796"/>
            <a:ext cx="4017225" cy="5144400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9A3B12B3-A799-7EB4-75DA-BC0A7D7016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900000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EDD8338-5A64-469A-E2DB-DF91FC1856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234000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1921672E-D869-7D2B-159D-F174AB2697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1148" y="2417035"/>
            <a:ext cx="1368000" cy="30824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4B45D28-4C38-2804-E189-465CF7C594DC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F9B04-BF7A-954F-0F1A-D68FF2C48238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DEB94A-B3FE-6E0B-4D6F-4E292D999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57FD353-B2B2-40AC-55DD-6E8F24F28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97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 Blu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7370059-157B-625C-8521-D3FCF8A22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41E3DBD-A4E2-6EF5-8073-EED87395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5034"/>
          <a:stretch/>
        </p:blipFill>
        <p:spPr>
          <a:xfrm>
            <a:off x="5126775" y="-4796"/>
            <a:ext cx="4017225" cy="5144400"/>
          </a:xfrm>
          <a:prstGeom prst="rect">
            <a:avLst/>
          </a:prstGeom>
        </p:spPr>
      </p:pic>
      <p:sp>
        <p:nvSpPr>
          <p:cNvPr id="18" name="Title 4">
            <a:extLst>
              <a:ext uri="{FF2B5EF4-FFF2-40B4-BE49-F238E27FC236}">
                <a16:creationId xmlns:a16="http://schemas.microsoft.com/office/drawing/2014/main" id="{CA265AEB-E893-7C5A-2089-F8668DD28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900000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9A21839-5A3E-48C8-8C8A-66E6CF919C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234000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6" name="Graphic 5" descr="Nokia logo">
            <a:extLst>
              <a:ext uri="{FF2B5EF4-FFF2-40B4-BE49-F238E27FC236}">
                <a16:creationId xmlns:a16="http://schemas.microsoft.com/office/drawing/2014/main" id="{3159A364-3F53-49BA-50D6-FD0686E329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1148" y="2417035"/>
            <a:ext cx="1368000" cy="308246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7AD9AC9-167F-277E-46C3-DC9B2ECA6685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F96E69-154A-A57D-EA78-9604DC14C9A5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86893F-B716-292C-C7E3-2C660EF14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DFCE70C-8F0E-1F89-0AA9-46BA2531D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11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 Blue gre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20ED13-DCC3-ED6C-4FB2-2B64E7F04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9438AB4-120A-6B68-C6A3-6BD51CF52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5034"/>
          <a:stretch/>
        </p:blipFill>
        <p:spPr>
          <a:xfrm>
            <a:off x="5126775" y="-4796"/>
            <a:ext cx="4017225" cy="51444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D06AC820-889D-342D-C4F1-65579046FE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900000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 (2 lines)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8C0E4A4-2F9E-C493-382A-9CBF0ED8AD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234000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7" name="Graphic 6" descr="Nokia logo">
            <a:extLst>
              <a:ext uri="{FF2B5EF4-FFF2-40B4-BE49-F238E27FC236}">
                <a16:creationId xmlns:a16="http://schemas.microsoft.com/office/drawing/2014/main" id="{A036063D-3B25-4CF1-DB6F-72093DB7B48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1148" y="2417035"/>
            <a:ext cx="1368000" cy="308246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F0A7C8-9894-5EFA-8479-864DBC7A780E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9B22A-025C-BF82-A5C1-40DCAFBC0CA2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158D89-E8BB-1573-9559-34AB834A0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0E13A25-FDCC-1590-D30F-CE7282F8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347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7D5AF06-6AF8-9002-BEDC-176CB5749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84"/>
          <a:stretch/>
        </p:blipFill>
        <p:spPr>
          <a:xfrm>
            <a:off x="5126775" y="0"/>
            <a:ext cx="4017225" cy="514350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2EB43E8F-27C8-8759-7A98-CAA935E78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900000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E8D2D46-B066-616E-7306-CE64233C73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234000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1256B8AB-F671-364A-E851-3FD12238AA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1148" y="2417035"/>
            <a:ext cx="1368000" cy="30824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D3D94B0-8120-792D-4EEC-00C7C4346D8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DB5031-4520-5F8B-C65A-4783AFD3424C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80C6B5-6D51-4B08-8C34-60199A4DC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AE59251-C96B-1401-62CE-17812B959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600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 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88861E-D4DD-2810-FD84-1DB955571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Graphic 6" descr="Nokia logo">
            <a:extLst>
              <a:ext uri="{FF2B5EF4-FFF2-40B4-BE49-F238E27FC236}">
                <a16:creationId xmlns:a16="http://schemas.microsoft.com/office/drawing/2014/main" id="{F644B64C-1E73-0D1A-EAC2-6C1ED0E520D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531" y="570133"/>
            <a:ext cx="1368000" cy="308246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2C6BDD68-E8AC-9D13-ED1D-D43FFC8357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 (2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6BF5CE8-2417-2D5D-75FE-27E0BE07F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/>
              <a:t>Subtitle/Author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799ACCC-3CA1-55F8-4F79-EBB94D31AC59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2794A-6AB4-3501-BA72-04BEA29EFE9E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A65DE1-15BE-7EBA-0375-AD03456DB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5E5E46C-161A-63FC-5D60-CBE899808E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943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 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C36A70-78FE-4D3C-6B51-689F4C620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B31D7355-75E0-B3E5-9F7B-4A0FDD63B2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531" y="570133"/>
            <a:ext cx="1368000" cy="308246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2C6BDD68-E8AC-9D13-ED1D-D43FFC8357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 (2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6BF5CE8-2417-2D5D-75FE-27E0BE07F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/>
              <a:t>Subtitle/Author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C345FE7-99FB-A3D7-BF58-B00543FA77C9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A59C7-8137-4505-EB8D-7D65452E3771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404271-603D-4897-F57D-168F66032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B5F3070-2003-A4C6-69F9-2F3AE320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835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 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 in a bucket on a power line with a Nokia O amplifie">
            <a:extLst>
              <a:ext uri="{FF2B5EF4-FFF2-40B4-BE49-F238E27FC236}">
                <a16:creationId xmlns:a16="http://schemas.microsoft.com/office/drawing/2014/main" id="{CEE775B9-48D1-18A4-9F67-DA310EAE3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Graphic 6" descr="Nokia logo">
            <a:extLst>
              <a:ext uri="{FF2B5EF4-FFF2-40B4-BE49-F238E27FC236}">
                <a16:creationId xmlns:a16="http://schemas.microsoft.com/office/drawing/2014/main" id="{E2D15E15-461D-4653-8AAE-B6F0A35C44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531" y="570133"/>
            <a:ext cx="1368000" cy="308246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2C6BDD68-E8AC-9D13-ED1D-D43FFC8357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 (2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6BF5CE8-2417-2D5D-75FE-27E0BE07F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/>
              <a:t>Subtitle/Author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9BCDCB5-E3CA-D3F3-730D-2942626AB6DE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6428F-33E6-BF93-A868-1E5E73B802FE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18BD91-07C1-3DA9-CEA6-A25455475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A7D3573-785E-609D-5202-6E23E3716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600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Red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8FCEB48-BE41-308F-33AB-94163C02B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93793F7-1073-3781-E44D-DD541B786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8818"/>
          <a:stretch/>
        </p:blipFill>
        <p:spPr>
          <a:xfrm>
            <a:off x="4967656" y="0"/>
            <a:ext cx="4176344" cy="5144400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4A761E77-5CBD-451F-FA38-EA3EF19CE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349CF4D-C3F5-69B9-4227-EC331C16F0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3" name="Graphic 2" descr="Nokia logo">
            <a:extLst>
              <a:ext uri="{FF2B5EF4-FFF2-40B4-BE49-F238E27FC236}">
                <a16:creationId xmlns:a16="http://schemas.microsoft.com/office/drawing/2014/main" id="{074773A7-3EAC-2961-24D3-842784349AA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2120" y="2417035"/>
            <a:ext cx="1368000" cy="30824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1D1C2EF-8BD8-3D6C-38E2-E803561A7B07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C85DD-71DF-7A3B-D2D3-41F5B72081B8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89F3E6-97F2-7B90-7753-7B2BC8829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93ECDE9-3C46-1D2D-80A2-67B58D09F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581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 Bulletpoint text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BC890568-C3A4-9412-84D4-91BFC2DF56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A3227FE-6468-9FF9-286E-688D20A40E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76EFBCA-F2A9-DB62-4D3E-60E897B89B5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5910B-6C91-D297-584C-3D1533AECBE8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0898E8-3EA0-DF94-8725-EB617F3DE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D61FF18-0BA2-46E4-85DF-332117D12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10" name="Graphic 9" descr="Nokia Logo">
            <a:extLst>
              <a:ext uri="{FF2B5EF4-FFF2-40B4-BE49-F238E27FC236}">
                <a16:creationId xmlns:a16="http://schemas.microsoft.com/office/drawing/2014/main" id="{4B9A6F0D-F016-F84E-EFD2-D2B1590A88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542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8FF1A58D-53A4-65F6-8F2B-645D65C53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166BBE5-C86E-3E87-A7C5-F29BE64D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8818"/>
          <a:stretch/>
        </p:blipFill>
        <p:spPr>
          <a:xfrm>
            <a:off x="4967656" y="0"/>
            <a:ext cx="4176344" cy="5144400"/>
          </a:xfrm>
          <a:prstGeom prst="rect">
            <a:avLst/>
          </a:prstGeom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id="{651B7E9D-D552-81A8-07CE-C85143F970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BF972D4-3000-87A0-9E6C-C622A2B7C6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0867E842-F647-BDFD-ACA4-0E8E594172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2120" y="2417035"/>
            <a:ext cx="1368000" cy="30824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AF1109-8C97-55FF-5A32-ED505BB404F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37089-EE90-55BA-76B8-77CE47AB8EA3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5CB045-2D39-130B-9E5D-ED7A3842B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72448E8E-0CA7-E79C-4986-AC9BC07C7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542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C0B63B-5EB2-C517-FFAF-0A5B2B5AB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2D54FC7-5739-CC9E-8372-80A8BD5BD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8818"/>
          <a:stretch/>
        </p:blipFill>
        <p:spPr>
          <a:xfrm>
            <a:off x="4967656" y="0"/>
            <a:ext cx="4176344" cy="5144400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024AFDB3-6F7B-B778-402E-9CCB281E4A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73B31AA-DB5D-E4EE-AD2B-9C376313D5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3" name="Graphic 2" descr="Nokia logo">
            <a:extLst>
              <a:ext uri="{FF2B5EF4-FFF2-40B4-BE49-F238E27FC236}">
                <a16:creationId xmlns:a16="http://schemas.microsoft.com/office/drawing/2014/main" id="{6FC2EA8D-9B55-82D4-9907-1F87FBE3A6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2120" y="2417035"/>
            <a:ext cx="1368000" cy="30824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D7F0EE5-1E44-1EED-496F-0FE37513EAB9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26037-411B-AA18-BE39-7AEC1E6C2766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693B73-F565-1B33-1B14-8C4B83763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70E1E8D-AECF-277A-818E-25FFCB7DA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738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3F4EAC9-01A1-ED6A-B271-D7FC17A6D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8798"/>
          <a:stretch/>
        </p:blipFill>
        <p:spPr>
          <a:xfrm>
            <a:off x="4966626" y="0"/>
            <a:ext cx="4177374" cy="5144400"/>
          </a:xfrm>
          <a:prstGeom prst="rect">
            <a:avLst/>
          </a:prstGeom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id="{838942B2-5BE5-A3D6-4570-6AF07089F2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51E6336-7A1E-2850-2562-4FDD760F45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657F589E-FBBE-97EC-13A5-832B29CCC3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2120" y="2417035"/>
            <a:ext cx="1368000" cy="30824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82ADB24-685B-6EC5-CA61-C863478340B1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09F05C-E0FB-9B7E-0382-F6C7916599E1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47E88C-31C2-4447-125E-6D2DABA9E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E061FEE-86E6-CC50-29FB-300D3179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290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A92515-C784-AFAE-231C-BDCF32678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94D74C-5AF1-763F-C6B0-6E8B02509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479" y="0"/>
            <a:ext cx="7772521" cy="5143500"/>
          </a:xfrm>
          <a:prstGeom prst="rect">
            <a:avLst/>
          </a:prstGeom>
        </p:spPr>
      </p:pic>
      <p:pic>
        <p:nvPicPr>
          <p:cNvPr id="3" name="Graphic 2" descr="Nokia logo">
            <a:extLst>
              <a:ext uri="{FF2B5EF4-FFF2-40B4-BE49-F238E27FC236}">
                <a16:creationId xmlns:a16="http://schemas.microsoft.com/office/drawing/2014/main" id="{09BB6185-28F5-539E-C35D-3934B81C89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531" y="570133"/>
            <a:ext cx="1368000" cy="308246"/>
          </a:xfrm>
          <a:prstGeom prst="rect">
            <a:avLst/>
          </a:prstGeom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id="{838942B2-5BE5-A3D6-4570-6AF07089F2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4384406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51E6336-7A1E-2850-2562-4FDD760F45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0603E3C-0F80-6E7F-8D3B-47953EFF43E1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69C38-E0C0-E9A7-5146-A5B9EF3DFC72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B9C79E-AA98-7ED2-55D6-9CFB1329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37FC553B-24C1-BCB3-1119-B820DFBB55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311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D1AA1F-A67F-147D-5600-E1BA5DD20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024AFDB3-6F7B-B778-402E-9CCB281E4A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73B31AA-DB5D-E4EE-AD2B-9C376313D5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E6EEA8DF-D18C-BAD8-7580-C1F33A78FBA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2120" y="2417035"/>
            <a:ext cx="1368000" cy="30824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B4F576C-AC9C-673F-40CE-E5DB91448001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4D6E1B-9A54-E787-41BE-D743E3BC8158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AEC6E6-4E85-28BD-46F7-FCF43D6F2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5554E8B-A245-337A-9CC5-5CA421BD3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001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00DDB-8C8C-92E3-4545-B4040D00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" name="Title 4">
            <a:extLst>
              <a:ext uri="{FF2B5EF4-FFF2-40B4-BE49-F238E27FC236}">
                <a16:creationId xmlns:a16="http://schemas.microsoft.com/office/drawing/2014/main" id="{F0180981-7B7F-4D9A-87AD-960857227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0894" y="719799"/>
            <a:ext cx="4015503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 (2 lines)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C555545-3487-5A2F-B887-81AE17C806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0895" y="2126098"/>
            <a:ext cx="4015503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1965B2CE-72E2-86D8-13B6-4B69A6A6D0C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8397" y="4268986"/>
            <a:ext cx="1368000" cy="30824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CE5792-098F-4029-018D-C21A118B600D}"/>
              </a:ext>
            </a:extLst>
          </p:cNvPr>
          <p:cNvSpPr txBox="1">
            <a:spLocks/>
          </p:cNvSpPr>
          <p:nvPr userDrawn="1"/>
        </p:nvSpPr>
        <p:spPr>
          <a:xfrm>
            <a:off x="7833889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E71DC-F0AC-0E29-312E-103E28DA2131}"/>
              </a:ext>
            </a:extLst>
          </p:cNvPr>
          <p:cNvSpPr txBox="1"/>
          <p:nvPr userDrawn="1"/>
        </p:nvSpPr>
        <p:spPr>
          <a:xfrm>
            <a:off x="8094815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E3CC5A-D30B-02FA-5E32-71212E2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732699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253EBA6-277D-F2BD-11A8-97636D3F7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4404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</p:spTree>
    <p:extLst>
      <p:ext uri="{BB962C8B-B14F-4D97-AF65-F5344CB8AC3E}">
        <p14:creationId xmlns:p14="http://schemas.microsoft.com/office/powerpoint/2010/main" val="5476354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AFA19-8C7F-E142-85CB-2612BE62F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51CA56-E41B-3107-2323-5745CABE0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65842" y="0"/>
            <a:ext cx="3178158" cy="5143500"/>
          </a:xfrm>
          <a:prstGeom prst="rect">
            <a:avLst/>
          </a:prstGeom>
          <a:gradFill flip="none" rotWithShape="1">
            <a:gsLst>
              <a:gs pos="0">
                <a:srgbClr val="6BA602"/>
              </a:gs>
              <a:gs pos="53000">
                <a:srgbClr val="6BA602">
                  <a:alpha val="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F0180981-7B7F-4D9A-87AD-960857227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4578" y="1430652"/>
            <a:ext cx="4015503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 (2 lines)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C555545-3487-5A2F-B887-81AE17C806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44579" y="2836951"/>
            <a:ext cx="4015503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06E8345C-AD76-AA88-22D8-DFC056420E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8397" y="4268986"/>
            <a:ext cx="1368000" cy="30824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EFB2144-B364-396F-F992-8B3C6B45987B}"/>
              </a:ext>
            </a:extLst>
          </p:cNvPr>
          <p:cNvSpPr txBox="1">
            <a:spLocks/>
          </p:cNvSpPr>
          <p:nvPr userDrawn="1"/>
        </p:nvSpPr>
        <p:spPr>
          <a:xfrm>
            <a:off x="7833889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C0EC2-4339-A361-1C8E-7F639F1DAAF9}"/>
              </a:ext>
            </a:extLst>
          </p:cNvPr>
          <p:cNvSpPr txBox="1"/>
          <p:nvPr userDrawn="1"/>
        </p:nvSpPr>
        <p:spPr>
          <a:xfrm>
            <a:off x="8094815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0F1D5E-3B50-8042-E215-E26BBF2B6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732699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6EA2689-012B-D157-D98F-6845DFFC7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4404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957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25ADB4-D2AF-9F78-817D-2989526AA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4A761E77-5CBD-451F-FA38-EA3EF19CE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458092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 (2 lines)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349CF4D-C3F5-69B9-4227-EC331C16F0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3" name="Graphic 2" descr="Nokia logo">
            <a:extLst>
              <a:ext uri="{FF2B5EF4-FFF2-40B4-BE49-F238E27FC236}">
                <a16:creationId xmlns:a16="http://schemas.microsoft.com/office/drawing/2014/main" id="{61D80F37-AD72-C9D5-E8B9-C2EAA61289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2120" y="2417035"/>
            <a:ext cx="1368000" cy="30824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3BEA286-0B8D-DF95-5084-E1EC923CD1D8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C0F3D-83F6-EBE4-5E7B-63F5400A28DC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F8770DA-4ADD-BA48-D2B1-F09B83BEE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BCC1C56-72EB-575C-DB21-5A8EFCA05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346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pic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dia Placeholder 18">
            <a:extLst>
              <a:ext uri="{FF2B5EF4-FFF2-40B4-BE49-F238E27FC236}">
                <a16:creationId xmlns:a16="http://schemas.microsoft.com/office/drawing/2014/main" id="{0278DF0D-7F10-BB8F-FF8C-B24DD9F52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86"/>
          <a:stretch/>
        </p:blipFill>
        <p:spPr>
          <a:xfrm>
            <a:off x="0" y="0"/>
            <a:ext cx="9151998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BB7655-C662-FCCF-E614-F79DC8B5D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039170"/>
            <a:ext cx="9144001" cy="4104330"/>
          </a:xfrm>
          <a:prstGeom prst="rect">
            <a:avLst/>
          </a:prstGeom>
          <a:gradFill>
            <a:gsLst>
              <a:gs pos="57000">
                <a:schemeClr val="accent1">
                  <a:alpha val="0"/>
                </a:schemeClr>
              </a:gs>
              <a:gs pos="100000">
                <a:schemeClr val="accent1">
                  <a:alpha val="3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AB949938-CE12-C58B-D339-81A6BDCD9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E36A63A-E78A-28A0-035B-62F92AD668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pic>
        <p:nvPicPr>
          <p:cNvPr id="3" name="Graphic 2" descr="Nokia logo">
            <a:extLst>
              <a:ext uri="{FF2B5EF4-FFF2-40B4-BE49-F238E27FC236}">
                <a16:creationId xmlns:a16="http://schemas.microsoft.com/office/drawing/2014/main" id="{BB937390-63D5-3E5C-5017-6C0EFAC8B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7675446-AD96-C184-559F-9B6D80979E92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53544-2E5D-B161-D25B-3A01C81D1626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F21DE6-0080-13A0-9C6C-3C10D892D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EF33678B-C67F-A3CB-B37A-4CF63810B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145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02D9F2-61E7-68C8-7C1E-301381285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A707D2-31FF-9624-CE15-D785171B0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3054" y="133404"/>
            <a:ext cx="5460422" cy="5010096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3638BA8F-22A1-C526-2B63-B19958F5F2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EA23941-7CD0-A518-E8E0-198AC3370A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7FDC6D-FA6D-680C-FFA9-146611FE19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1pPr>
            <a:lvl2pPr marL="18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2pPr>
            <a:lvl3pPr marL="36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4pPr>
            <a:lvl5pPr marL="72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AB3FE475-1931-B109-EFE4-3720BF54E1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1DF97C1-730E-CD21-3181-0608BE3D9AD5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604EE-55A4-BF3B-DE87-39A1D419C58C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274FE5-F2E5-4F38-EFA0-ABA818AB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F68F8D4-934F-ADB0-F7D9-C2E2CE2DA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 Bulletpoint tex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>
            <a:extLst>
              <a:ext uri="{FF2B5EF4-FFF2-40B4-BE49-F238E27FC236}">
                <a16:creationId xmlns:a16="http://schemas.microsoft.com/office/drawing/2014/main" id="{3680CF7D-508D-6A1E-7BA8-455DE3AB0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64BF77D-3FDD-4087-FCB6-140F4D1E46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4068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57FF8C70-8D9A-A91A-9AA2-5BAED4E556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8664" y="1260000"/>
            <a:ext cx="4068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D75580-5FAF-E6C5-DFED-1F462D82E3A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A67328-00EF-5713-CA06-6BF95B775913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9270B0-8AD2-BEC7-6542-1B90E336B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65EB5894-B0A6-D8F1-AD97-D6E4D056DD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11" name="Graphic 10" descr="Nokia Logo">
            <a:extLst>
              <a:ext uri="{FF2B5EF4-FFF2-40B4-BE49-F238E27FC236}">
                <a16:creationId xmlns:a16="http://schemas.microsoft.com/office/drawing/2014/main" id="{302DAEC4-26F4-5A19-1880-D3326A33BB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354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pic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8A79396-7BF6-A651-6660-870E65E2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649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371206-886E-CD65-27C2-B010C85F0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25000">
                <a:srgbClr val="001135">
                  <a:alpha val="80780"/>
                </a:srgbClr>
              </a:gs>
              <a:gs pos="99000">
                <a:srgbClr val="001135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2449517-A4B2-F132-465F-4982B6420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1080000"/>
            <a:ext cx="8308800" cy="1760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pages </a:t>
            </a:r>
            <a:br>
              <a:rPr lang="en-US" dirty="0"/>
            </a:br>
            <a:r>
              <a:rPr lang="en-US" dirty="0"/>
              <a:t>or large quotes</a:t>
            </a:r>
          </a:p>
        </p:txBody>
      </p:sp>
      <p:pic>
        <p:nvPicPr>
          <p:cNvPr id="3" name="Graphic 2" descr="Nokia logo">
            <a:extLst>
              <a:ext uri="{FF2B5EF4-FFF2-40B4-BE49-F238E27FC236}">
                <a16:creationId xmlns:a16="http://schemas.microsoft.com/office/drawing/2014/main" id="{53D6A4B7-704E-AAAA-B16B-0F7877CA50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2DD847-1482-FF09-5CD0-0210DF33CE5D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A8EF2-0470-9FF8-3DFE-6B506E8B6216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8F260-97D3-3C12-F77D-6DA78455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96D099D9-79AE-C96A-87C1-C45F906D6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1888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ee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BC244E-62D2-236F-4DC8-EEBFE9AF2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037E71A-4D16-4C1C-A453-30E9D3B34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1080000"/>
            <a:ext cx="8308800" cy="1760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pages </a:t>
            </a:r>
            <a:br>
              <a:rPr lang="en-US" dirty="0"/>
            </a:br>
            <a:r>
              <a:rPr lang="en-US" dirty="0"/>
              <a:t>or large quotes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F9E92399-CC16-9177-2657-E4899DE383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F30CF-001A-D941-6A7D-328FE737135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14A1D-910F-6A35-0052-AE730401BD27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E56A22-B0F3-8219-5E64-353B4809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4C2A96BB-F7E5-ED7E-499F-1337FBC2D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75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u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F07AED-C885-0A94-CE92-AD0235762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764D072-CBD7-9879-C7EC-98D8F2A92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1080000"/>
            <a:ext cx="8308800" cy="1760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pages </a:t>
            </a:r>
            <a:br>
              <a:rPr lang="en-US" dirty="0"/>
            </a:br>
            <a:r>
              <a:rPr lang="en-US" dirty="0"/>
              <a:t>or large quotes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2A1F2F7-3255-A552-A703-7C9BCD3C4BA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7A933-0F5D-EB6F-6781-ACE4F612BDFC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25A437C-B612-5DB3-E91B-8A67096D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AC4DEFCE-5A10-8D7A-C10A-5C24EDCFF8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5" name="Graphic 4" descr="Nokia logo">
            <a:extLst>
              <a:ext uri="{FF2B5EF4-FFF2-40B4-BE49-F238E27FC236}">
                <a16:creationId xmlns:a16="http://schemas.microsoft.com/office/drawing/2014/main" id="{3008810B-99B1-0DE4-23E6-02B4DA2914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20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D17980-F783-4A27-87DC-42985B6C7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4A15B7-63F0-3CCD-2D47-55F12E499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1080000"/>
            <a:ext cx="8308800" cy="1760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pages </a:t>
            </a:r>
            <a:br>
              <a:rPr lang="en-US" dirty="0"/>
            </a:br>
            <a:r>
              <a:rPr lang="en-US" dirty="0"/>
              <a:t>or large quotes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AB3FE475-1931-B109-EFE4-3720BF54E1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F3C282B-87CC-2B1B-7444-71137C649110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8E507-F439-B9C9-3B7E-BA681A5505DE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C70570-BCE7-A4F9-7362-9FC11BE59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55E31978-F3B3-6F75-1D18-6E48846C4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798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u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1D2CA4-939C-12C2-DF49-53BE4EA4C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50827C9-11A5-EF89-4AB8-AB3618FD7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1080000"/>
            <a:ext cx="8308800" cy="1760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pages </a:t>
            </a:r>
            <a:br>
              <a:rPr lang="en-US" dirty="0"/>
            </a:br>
            <a:r>
              <a:rPr lang="en-US" dirty="0"/>
              <a:t>or large quotes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83B5421E-4ADD-A198-F29A-1E6995BF57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A106784-51F3-D150-AB17-A9DD11B455E9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BD26B-66F9-1E81-1E0F-DE675B89BD40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065864-5947-2BD5-D993-53E333F41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A066E84E-3CF6-A249-270C-222517532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608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Oran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4BF0FE-66B0-30DC-7C7E-0C60AC620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2D7F188-67FC-ABEB-05B5-3DA22010A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1080000"/>
            <a:ext cx="8308800" cy="1760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pages </a:t>
            </a:r>
            <a:br>
              <a:rPr lang="en-US" dirty="0"/>
            </a:br>
            <a:r>
              <a:rPr lang="en-US" dirty="0"/>
              <a:t>or large quotes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F11B8FE6-8F1C-8435-F33C-EE04C6A6A1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2BF2EE-2D47-B3BF-F9F3-C85E02A24954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9F0CA-0DF9-8E0B-D315-6B0A81BA2161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6A47B0-30EC-F9F5-44E6-F04B48AD7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4CCEBECA-2E7D-20D9-416B-CCCB70888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169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u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98BFE0-FEAC-1333-6BF5-7907903B2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86B9DA-CAB9-E469-12B0-C0346B9DC4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1080000"/>
            <a:ext cx="8308800" cy="1760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pages </a:t>
            </a:r>
            <a:br>
              <a:rPr lang="en-US" dirty="0"/>
            </a:br>
            <a:r>
              <a:rPr lang="en-US" dirty="0"/>
              <a:t>or large quotes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EF5C81FB-4A41-2E38-2638-F82CC70C7B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4C380C3-5B87-06B8-A06E-D54843214FB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3AEDE-B997-2418-42C7-AB14A385E4BA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744D62-F325-5975-F0AE-8AC21DC83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6944754D-40DA-442E-8F33-C5F8AC6738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0216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CC9534-D4F4-B471-C3A8-8380F72B3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E8375E-A8AD-BD21-762F-D12529F860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1080000"/>
            <a:ext cx="8308800" cy="1760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pages </a:t>
            </a:r>
            <a:br>
              <a:rPr lang="en-US" dirty="0"/>
            </a:br>
            <a:r>
              <a:rPr lang="en-US" dirty="0"/>
              <a:t>or large quotes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3761BFBE-2F2E-2C4F-848A-E850516981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D17A30-EAEF-6A86-688D-DCB6D480CD3A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DF1E7E-289C-B092-566C-96E7EF06E381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895A241-2F36-6D4B-A5BA-57F00822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BFC38B6-144C-02FA-22AA-AB0AC37CD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688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Header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0999E7-EF2D-B989-BACB-96E1C8BB8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3C32FD9-B575-B088-F4D3-42B48E0622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59C41C8-93A0-7C96-5DD0-AC829DDB63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F11B8FE6-8F1C-8435-F33C-EE04C6A6A1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25B659-1A49-F58C-DB17-73696233F058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85F87-63B4-A645-0AF5-F9F6319EEF6F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742F89-4342-4358-E54A-A5D20AA53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E1C57830-1491-D9AC-8647-FA620516E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984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771ABB-1BF6-207C-8324-84800D2C5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Graphic 3" descr="Nokia logo">
            <a:extLst>
              <a:ext uri="{FF2B5EF4-FFF2-40B4-BE49-F238E27FC236}">
                <a16:creationId xmlns:a16="http://schemas.microsoft.com/office/drawing/2014/main" id="{8964B123-D19A-2338-1D64-863839FD1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4770" y="1954989"/>
            <a:ext cx="5474460" cy="12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0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 Bulletpoint text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4">
            <a:extLst>
              <a:ext uri="{FF2B5EF4-FFF2-40B4-BE49-F238E27FC236}">
                <a16:creationId xmlns:a16="http://schemas.microsoft.com/office/drawing/2014/main" id="{7883FFFC-5BC6-5F4B-7D91-BA6E5A6A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AA3081D-6AA5-1E61-AD80-807985659C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270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BB609BD-442B-5330-C543-B4F748F832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22000" y="1260000"/>
            <a:ext cx="270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664E6E2-580B-C0EC-85A4-858E1F7656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6662" y="1260000"/>
            <a:ext cx="2697658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CA67C43-66D6-847E-98DC-61F9029ECC0B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8E66B8-C798-B992-2C68-B85351E1170D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541309-5DF9-5C6B-86F9-82A1DB28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A1277FE0-ECBC-0B62-6936-4A9C8E1CE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12" name="Graphic 11" descr="Nokia Logo">
            <a:extLst>
              <a:ext uri="{FF2B5EF4-FFF2-40B4-BE49-F238E27FC236}">
                <a16:creationId xmlns:a16="http://schemas.microsoft.com/office/drawing/2014/main" id="{7BF24453-1D2B-0D99-269E-C4DA21527F1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995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31E7EB-07E5-D828-EFB0-548DDE813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Graphic 4" descr="Nokia logo">
            <a:extLst>
              <a:ext uri="{FF2B5EF4-FFF2-40B4-BE49-F238E27FC236}">
                <a16:creationId xmlns:a16="http://schemas.microsoft.com/office/drawing/2014/main" id="{9E924A02-1A30-416D-9348-04034A1D83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4770" y="1954989"/>
            <a:ext cx="5474460" cy="12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999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13571B-0777-1D96-096C-6E1D26B82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Graphic 3" descr="Nokia logo">
            <a:extLst>
              <a:ext uri="{FF2B5EF4-FFF2-40B4-BE49-F238E27FC236}">
                <a16:creationId xmlns:a16="http://schemas.microsoft.com/office/drawing/2014/main" id="{4BBA0006-655D-C416-FAE7-8603AC98D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4770" y="1954989"/>
            <a:ext cx="5474460" cy="12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287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8486FD-7EC4-CDCF-2EB1-8273369AD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Graphic 4" descr="Nokia logo">
            <a:extLst>
              <a:ext uri="{FF2B5EF4-FFF2-40B4-BE49-F238E27FC236}">
                <a16:creationId xmlns:a16="http://schemas.microsoft.com/office/drawing/2014/main" id="{CE81493E-0EA3-98E8-E5BC-F5319B7BDE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4770" y="1954989"/>
            <a:ext cx="5474460" cy="12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119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007D03-89F3-2416-C72F-E4021AB5C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Graphic 3" descr="Nokia logo">
            <a:extLst>
              <a:ext uri="{FF2B5EF4-FFF2-40B4-BE49-F238E27FC236}">
                <a16:creationId xmlns:a16="http://schemas.microsoft.com/office/drawing/2014/main" id="{A75D244D-7CB9-E6AD-BCC3-EE10290A0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4770" y="1954989"/>
            <a:ext cx="5474460" cy="12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606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0E0CA1-CC11-8BB0-3FAD-9853BD3E2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Graphic 4" descr="Nokia logo">
            <a:extLst>
              <a:ext uri="{FF2B5EF4-FFF2-40B4-BE49-F238E27FC236}">
                <a16:creationId xmlns:a16="http://schemas.microsoft.com/office/drawing/2014/main" id="{185A3FC1-FA47-5A34-027D-BD062044AD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4770" y="1954989"/>
            <a:ext cx="5474460" cy="12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126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F81FDD-EA21-7356-ADEC-7FE4C88FF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58" y="0"/>
            <a:ext cx="9144000" cy="5143500"/>
          </a:xfrm>
          <a:prstGeom prst="rect">
            <a:avLst/>
          </a:prstGeom>
        </p:spPr>
      </p:pic>
      <p:pic>
        <p:nvPicPr>
          <p:cNvPr id="4" name="Graphic 3" descr="Nokia logo">
            <a:extLst>
              <a:ext uri="{FF2B5EF4-FFF2-40B4-BE49-F238E27FC236}">
                <a16:creationId xmlns:a16="http://schemas.microsoft.com/office/drawing/2014/main" id="{ED5BACB3-1ACD-FD57-E2A1-36BE68E459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4770" y="1954989"/>
            <a:ext cx="5474460" cy="12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233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Nokia logo">
            <a:extLst>
              <a:ext uri="{FF2B5EF4-FFF2-40B4-BE49-F238E27FC236}">
                <a16:creationId xmlns:a16="http://schemas.microsoft.com/office/drawing/2014/main" id="{ED5BACB3-1ACD-FD57-E2A1-36BE68E459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4770" y="1954989"/>
            <a:ext cx="5474460" cy="12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85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 Bulletpoint text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>
            <a:extLst>
              <a:ext uri="{FF2B5EF4-FFF2-40B4-BE49-F238E27FC236}">
                <a16:creationId xmlns:a16="http://schemas.microsoft.com/office/drawing/2014/main" id="{0CD56D63-9D4E-1527-F818-E9DFBC09B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D38CEF1-9906-3101-607B-44C4FE0B4E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BB609BD-442B-5330-C543-B4F748F832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6332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664E6E2-580B-C0EC-85A4-858E1F7656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35326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9C0B71B1-8B5E-9FD1-A1AD-D5AD8A665F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4320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115B87B-934C-0F92-5F93-D343BD44B66C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DA646D-5F97-9D8A-4598-A0C98D4634E0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8ACD5F-A24E-63B2-613E-389C53F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45A16F44-B403-571B-AD0A-B6A86614B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13" name="Graphic 12" descr="Nokia Logo">
            <a:extLst>
              <a:ext uri="{FF2B5EF4-FFF2-40B4-BE49-F238E27FC236}">
                <a16:creationId xmlns:a16="http://schemas.microsoft.com/office/drawing/2014/main" id="{9DEAEA85-0D4F-9315-1D56-FE86EBBA72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51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8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23ADA4B1-518E-0888-C3F9-1008EC9F4D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34500B4-C20C-4352-0862-284C02ECCA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27494-DD66-A478-7CF6-11C578BC21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600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0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2"/>
              <a:defRPr sz="1200">
                <a:solidFill>
                  <a:schemeClr val="tx1"/>
                </a:solidFill>
              </a:defRPr>
            </a:lvl2pPr>
            <a:lvl3pPr marL="58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3"/>
              <a:defRPr sz="1200">
                <a:solidFill>
                  <a:schemeClr val="tx1"/>
                </a:solidFill>
              </a:defRPr>
            </a:lvl3pPr>
            <a:lvl4pPr marL="76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4"/>
              <a:defRPr sz="1200">
                <a:solidFill>
                  <a:schemeClr val="tx1"/>
                </a:solidFill>
              </a:defRPr>
            </a:lvl4pPr>
            <a:lvl5pPr marL="95715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  <a:p>
            <a:pPr lvl="1"/>
            <a:r>
              <a:rPr lang="en-US" dirty="0"/>
              <a:t>Text here</a:t>
            </a:r>
          </a:p>
          <a:p>
            <a:pPr lvl="2"/>
            <a:r>
              <a:rPr lang="en-US" dirty="0"/>
              <a:t>Text here</a:t>
            </a:r>
          </a:p>
          <a:p>
            <a:pPr lvl="3"/>
            <a:r>
              <a:rPr lang="en-US" dirty="0"/>
              <a:t>Text here</a:t>
            </a:r>
          </a:p>
          <a:p>
            <a:pPr marL="957150" marR="0" lvl="4" indent="-2286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Text here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AF7E5B4-21F0-0696-BF4F-8AFCA8103CD7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696985-1EFA-02D0-106A-9F81CEBC3FA1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A7F1A5-02F4-2D45-9BE2-4558EC7A9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DC4B182-BD0E-D0F1-793C-A6CE500EA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10" name="Graphic 9" descr="Nokia Logo">
            <a:extLst>
              <a:ext uri="{FF2B5EF4-FFF2-40B4-BE49-F238E27FC236}">
                <a16:creationId xmlns:a16="http://schemas.microsoft.com/office/drawing/2014/main" id="{864C729B-A906-F3EE-CBF7-968443E2A6C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68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9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2ED1432-BF6A-D5A0-ADBD-AA0251CAB8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1080000"/>
            <a:ext cx="8308800" cy="1760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4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1F327B-603C-86B8-9F24-AB86561B3C0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6DFA0-C2BA-C581-C314-740F6D8A7079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E08687-51A2-B793-017A-1768900A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D779461-EFB5-C35B-DE08-509687C826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8" name="Graphic 7" descr="Nokia Logo">
            <a:extLst>
              <a:ext uri="{FF2B5EF4-FFF2-40B4-BE49-F238E27FC236}">
                <a16:creationId xmlns:a16="http://schemas.microsoft.com/office/drawing/2014/main" id="{CBC5DB55-EF7C-5450-BEBA-218F32250F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22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189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726" r:id="rId2"/>
    <p:sldLayoutId id="2147483776" r:id="rId3"/>
    <p:sldLayoutId id="2147483778" r:id="rId4"/>
    <p:sldLayoutId id="2147483779" r:id="rId5"/>
    <p:sldLayoutId id="2147483780" r:id="rId6"/>
    <p:sldLayoutId id="2147483781" r:id="rId7"/>
    <p:sldLayoutId id="2147483777" r:id="rId8"/>
    <p:sldLayoutId id="2147483796" r:id="rId9"/>
    <p:sldLayoutId id="2147483812" r:id="rId10"/>
    <p:sldLayoutId id="2147483763" r:id="rId11"/>
    <p:sldLayoutId id="2147483775" r:id="rId12"/>
    <p:sldLayoutId id="2147483794" r:id="rId13"/>
    <p:sldLayoutId id="2147483797" r:id="rId14"/>
    <p:sldLayoutId id="2147483817" r:id="rId15"/>
    <p:sldLayoutId id="2147483818" r:id="rId16"/>
    <p:sldLayoutId id="2147483819" r:id="rId17"/>
    <p:sldLayoutId id="2147483820" r:id="rId18"/>
    <p:sldLayoutId id="2147483821" r:id="rId19"/>
    <p:sldLayoutId id="2147483822" r:id="rId20"/>
    <p:sldLayoutId id="2147483823" r:id="rId21"/>
    <p:sldLayoutId id="2147483824" r:id="rId22"/>
    <p:sldLayoutId id="2147483825" r:id="rId23"/>
    <p:sldLayoutId id="2147483826" r:id="rId24"/>
    <p:sldLayoutId id="2147483827" r:id="rId25"/>
    <p:sldLayoutId id="2147483828" r:id="rId26"/>
    <p:sldLayoutId id="2147483753" r:id="rId27"/>
    <p:sldLayoutId id="2147483757" r:id="rId28"/>
    <p:sldLayoutId id="2147483758" r:id="rId29"/>
    <p:sldLayoutId id="2147483815" r:id="rId30"/>
    <p:sldLayoutId id="2147483840" r:id="rId31"/>
    <p:sldLayoutId id="2147483760" r:id="rId32"/>
    <p:sldLayoutId id="2147483761" r:id="rId33"/>
    <p:sldLayoutId id="2147483762" r:id="rId34"/>
    <p:sldLayoutId id="2147483774" r:id="rId35"/>
    <p:sldLayoutId id="2147483834" r:id="rId36"/>
    <p:sldLayoutId id="2147483837" r:id="rId37"/>
    <p:sldLayoutId id="2147483843" r:id="rId38"/>
    <p:sldLayoutId id="2147483755" r:id="rId39"/>
    <p:sldLayoutId id="2147483756" r:id="rId40"/>
    <p:sldLayoutId id="2147483793" r:id="rId41"/>
    <p:sldLayoutId id="2147483814" r:id="rId42"/>
    <p:sldLayoutId id="2147483835" r:id="rId43"/>
    <p:sldLayoutId id="2147483836" r:id="rId44"/>
    <p:sldLayoutId id="2147483838" r:id="rId45"/>
    <p:sldLayoutId id="2147483839" r:id="rId46"/>
    <p:sldLayoutId id="2147483842" r:id="rId47"/>
    <p:sldLayoutId id="2147483850" r:id="rId48"/>
    <p:sldLayoutId id="2147483854" r:id="rId49"/>
    <p:sldLayoutId id="2147483856" r:id="rId50"/>
    <p:sldLayoutId id="2147483746" r:id="rId51"/>
    <p:sldLayoutId id="2147483747" r:id="rId52"/>
    <p:sldLayoutId id="2147483748" r:id="rId53"/>
    <p:sldLayoutId id="2147483749" r:id="rId54"/>
    <p:sldLayoutId id="2147483750" r:id="rId55"/>
    <p:sldLayoutId id="2147483751" r:id="rId56"/>
    <p:sldLayoutId id="2147483791" r:id="rId57"/>
    <p:sldLayoutId id="2147483853" r:id="rId58"/>
    <p:sldLayoutId id="2147483857" r:id="rId59"/>
    <p:sldLayoutId id="2147483858" r:id="rId60"/>
    <p:sldLayoutId id="2147483859" r:id="rId61"/>
    <p:sldLayoutId id="2147483860" r:id="rId62"/>
    <p:sldLayoutId id="2147483861" r:id="rId63"/>
    <p:sldLayoutId id="2147483862" r:id="rId64"/>
    <p:sldLayoutId id="2147483863" r:id="rId65"/>
    <p:sldLayoutId id="2147483864" r:id="rId6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nush-em/NIH" TargetMode="External"/><Relationship Id="rId2" Type="http://schemas.openxmlformats.org/officeDocument/2006/relationships/hyperlink" Target="https://www.youtube.com/watch?v=rja4STU1wEo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2F4584-A238-F682-7968-31DB5964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635" y="1980797"/>
            <a:ext cx="4896000" cy="590953"/>
          </a:xfrm>
        </p:spPr>
        <p:txBody>
          <a:bodyPr/>
          <a:lstStyle/>
          <a:p>
            <a:pPr lvl="0" algn="ctr">
              <a:lnSpc>
                <a:spcPct val="110000"/>
              </a:lnSpc>
              <a:buClr>
                <a:schemeClr val="dk1"/>
              </a:buClr>
              <a:buSzPts val="2800"/>
            </a:pPr>
            <a:r>
              <a:rPr lang="en-US" sz="2800" b="1" dirty="0"/>
              <a:t>Hackathon Prototype Phase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7D7B5A-22AC-4A89-A591-477FAF310B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9296" y="2488080"/>
            <a:ext cx="3909884" cy="590953"/>
          </a:xfrm>
        </p:spPr>
        <p:txBody>
          <a:bodyPr/>
          <a:lstStyle/>
          <a:p>
            <a:r>
              <a:rPr lang="en-US" dirty="0"/>
              <a:t>- Team </a:t>
            </a:r>
            <a:r>
              <a:rPr lang="en-US" i="1" dirty="0"/>
              <a:t>Ctrl + Alt + Elite</a:t>
            </a:r>
          </a:p>
        </p:txBody>
      </p:sp>
    </p:spTree>
    <p:extLst>
      <p:ext uri="{BB962C8B-B14F-4D97-AF65-F5344CB8AC3E}">
        <p14:creationId xmlns:p14="http://schemas.microsoft.com/office/powerpoint/2010/main" val="2204744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810DE-B1CF-44E2-ACBD-46554B2A5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380B8-4B71-4B3F-8E2E-AC6BBE066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554" y="788400"/>
            <a:ext cx="2141082" cy="342000"/>
          </a:xfrm>
        </p:spPr>
        <p:txBody>
          <a:bodyPr/>
          <a:lstStyle/>
          <a:p>
            <a:r>
              <a:rPr lang="en-US" sz="1400" dirty="0"/>
              <a:t>- Team </a:t>
            </a:r>
            <a:r>
              <a:rPr lang="en-US" sz="1400" i="1" dirty="0"/>
              <a:t>Ctrl + Alt + Elite</a:t>
            </a:r>
          </a:p>
          <a:p>
            <a:endParaRPr lang="en-US" sz="1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289BC0-6700-4774-A1CE-33FABA639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531" y="1130400"/>
            <a:ext cx="8308800" cy="3118980"/>
          </a:xfrm>
        </p:spPr>
        <p:txBody>
          <a:bodyPr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Tanush T M |</a:t>
            </a:r>
            <a:r>
              <a:rPr lang="en-US" sz="1400" dirty="0"/>
              <a:t> </a:t>
            </a:r>
            <a:r>
              <a:rPr lang="en-US" dirty="0"/>
              <a:t>NI D&amp;O SAAT </a:t>
            </a:r>
            <a:r>
              <a:rPr lang="en-US" dirty="0" err="1"/>
              <a:t>Inno&amp;Bus</a:t>
            </a:r>
            <a:r>
              <a:rPr lang="en-US" dirty="0"/>
              <a:t> Tools Dev </a:t>
            </a:r>
            <a:r>
              <a:rPr lang="en-US" dirty="0" err="1"/>
              <a:t>Innov</a:t>
            </a:r>
            <a:r>
              <a:rPr lang="en-US" dirty="0"/>
              <a:t> 2a</a:t>
            </a:r>
            <a:endParaRPr lang="en-US" sz="14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Suchitra</a:t>
            </a:r>
            <a:r>
              <a:rPr lang="en-US" sz="1400" dirty="0"/>
              <a:t> | </a:t>
            </a:r>
            <a:r>
              <a:rPr lang="en-US" dirty="0"/>
              <a:t>NI D&amp;O SAAT </a:t>
            </a:r>
            <a:r>
              <a:rPr lang="en-US" dirty="0" err="1"/>
              <a:t>Inno&amp;Bus</a:t>
            </a:r>
            <a:r>
              <a:rPr lang="en-US" dirty="0"/>
              <a:t> Tools Dev </a:t>
            </a:r>
            <a:r>
              <a:rPr lang="en-US" dirty="0" err="1"/>
              <a:t>Innov</a:t>
            </a:r>
            <a:r>
              <a:rPr lang="en-US" dirty="0"/>
              <a:t> 2a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Sangarathiriveni</a:t>
            </a:r>
            <a:r>
              <a:rPr lang="en-US" sz="1600" dirty="0"/>
              <a:t> S</a:t>
            </a:r>
            <a:r>
              <a:rPr lang="en-US" dirty="0"/>
              <a:t> </a:t>
            </a:r>
            <a:r>
              <a:rPr lang="en-US" sz="1400" dirty="0"/>
              <a:t>|</a:t>
            </a:r>
            <a:r>
              <a:rPr lang="en-US" dirty="0"/>
              <a:t> NI D&amp;O SAAT </a:t>
            </a:r>
            <a:r>
              <a:rPr lang="en-US" dirty="0" err="1"/>
              <a:t>Inno&amp;Bus</a:t>
            </a:r>
            <a:r>
              <a:rPr lang="en-US" dirty="0"/>
              <a:t> Tools Dev </a:t>
            </a:r>
            <a:r>
              <a:rPr lang="en-US" dirty="0" err="1"/>
              <a:t>Innov</a:t>
            </a:r>
            <a:r>
              <a:rPr lang="en-US" dirty="0"/>
              <a:t> 2a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Avinash M</a:t>
            </a:r>
            <a:r>
              <a:rPr lang="en-US" dirty="0"/>
              <a:t> </a:t>
            </a:r>
            <a:r>
              <a:rPr lang="en-US" sz="1400" dirty="0"/>
              <a:t>|</a:t>
            </a:r>
            <a:r>
              <a:rPr lang="en-US" dirty="0"/>
              <a:t> NI D&amp;O SAAT </a:t>
            </a:r>
            <a:r>
              <a:rPr lang="en-US" dirty="0" err="1"/>
              <a:t>Inno&amp;Bus</a:t>
            </a:r>
            <a:r>
              <a:rPr lang="en-US" dirty="0"/>
              <a:t> Tools Dev </a:t>
            </a:r>
            <a:r>
              <a:rPr lang="en-US" dirty="0" err="1"/>
              <a:t>Innov</a:t>
            </a:r>
            <a:r>
              <a:rPr lang="en-US" dirty="0"/>
              <a:t>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39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810DE-B1CF-44E2-ACBD-46554B2A5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380B8-4B71-4B3F-8E2E-AC6BBE066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531" y="874263"/>
            <a:ext cx="8308800" cy="342000"/>
          </a:xfrm>
        </p:spPr>
        <p:txBody>
          <a:bodyPr/>
          <a:lstStyle/>
          <a:p>
            <a:r>
              <a:rPr lang="en-US" dirty="0"/>
              <a:t>AI-First Customer Support Ecosystem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289BC0-6700-4774-A1CE-33FABA639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531" y="1352526"/>
            <a:ext cx="8308800" cy="3118980"/>
          </a:xfrm>
        </p:spPr>
        <p:txBody>
          <a:bodyPr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Addresses telecom pain points</a:t>
            </a:r>
            <a:r>
              <a:rPr lang="en-US" sz="1400" dirty="0"/>
              <a:t> — reduces high query volumes and manual dependency through intelligent automation.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Balances AI efficiency with human empathy</a:t>
            </a:r>
            <a:r>
              <a:rPr lang="en-US" sz="1400" dirty="0"/>
              <a:t> — ensures quick resolutions while maintaining personalized, empathetic support.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Delivers business impact</a:t>
            </a:r>
            <a:r>
              <a:rPr lang="en-US" sz="1400" dirty="0"/>
              <a:t> — cuts operational costs, improves response times, and enhances overall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1922637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810DE-B1CF-44E2-ACBD-46554B2A5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380B8-4B71-4B3F-8E2E-AC6BBE066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531" y="874263"/>
            <a:ext cx="8308800" cy="342000"/>
          </a:xfrm>
        </p:spPr>
        <p:txBody>
          <a:bodyPr/>
          <a:lstStyle/>
          <a:p>
            <a:r>
              <a:rPr lang="en-US" dirty="0"/>
              <a:t>AI-First Customer Support Ecosystem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289BC0-6700-4774-A1CE-33FABA639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531" y="1352526"/>
            <a:ext cx="8308800" cy="3118980"/>
          </a:xfrm>
        </p:spPr>
        <p:txBody>
          <a:bodyPr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Solution Approach</a:t>
            </a:r>
            <a:r>
              <a:rPr lang="en-US" sz="1400" dirty="0"/>
              <a:t> — RAG-powered LLM answers routine telecom queries (billing, activation, roaming, network) end-to-end; when confidence is low or issue is complex, it escalates to a human agent with a concise AI summary for immediate continuation.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Balances AI efficiency with human empathy</a:t>
            </a:r>
            <a:r>
              <a:rPr lang="en-US" sz="1400" dirty="0"/>
              <a:t> — Automation rate, Escalation rate, and Cost per ticket.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Core tech (high-level): </a:t>
            </a:r>
            <a:r>
              <a:rPr lang="en-US" sz="1400" dirty="0"/>
              <a:t>LLM- Llama(</a:t>
            </a:r>
            <a:r>
              <a:rPr lang="en-US" sz="1400" dirty="0" err="1"/>
              <a:t>Groq</a:t>
            </a:r>
            <a:r>
              <a:rPr lang="en-US" sz="1400" dirty="0"/>
              <a:t>), Flask, React.js, Socket.io.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Assumptions: </a:t>
            </a:r>
            <a:r>
              <a:rPr lang="en-US" sz="1400" dirty="0"/>
              <a:t>Knowledge base is available and reasonably organized; customer intents are mostly repetitive (billing, plan changes, SIM).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84845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4EE7F-4096-47EC-928C-4FFAC9948E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338" y="848490"/>
            <a:ext cx="8308800" cy="34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Constraints &amp; decision points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EAB36-2724-45EB-9AB9-FF4382C8C6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1011059"/>
          </a:xfrm>
        </p:spPr>
        <p:txBody>
          <a:bodyPr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Constraints:</a:t>
            </a:r>
            <a:r>
              <a:rPr lang="en-US" dirty="0"/>
              <a:t> KB freshness; multilingual requirements; latency SLA for real-time chat.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Decisions &amp; rationale:</a:t>
            </a:r>
            <a:r>
              <a:rPr lang="en-US" dirty="0"/>
              <a:t> Choose RAG for accuracy on domain docs; vector DB for low-latency retrieval; cloud vs on-premises based on compliance and cost, for the future.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8854E8-A4FF-4F4F-B916-E1E962BA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395288"/>
            <a:ext cx="8308975" cy="342900"/>
          </a:xfrm>
        </p:spPr>
        <p:txBody>
          <a:bodyPr/>
          <a:lstStyle/>
          <a:p>
            <a:r>
              <a:rPr lang="en-US" dirty="0"/>
              <a:t>Approach Details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B6863AB-4B61-44FE-B672-E6DCD3B97C4E}"/>
              </a:ext>
            </a:extLst>
          </p:cNvPr>
          <p:cNvSpPr txBox="1">
            <a:spLocks/>
          </p:cNvSpPr>
          <p:nvPr/>
        </p:nvSpPr>
        <p:spPr>
          <a:xfrm>
            <a:off x="417338" y="2869230"/>
            <a:ext cx="8308800" cy="101105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Effort vs impact:</a:t>
            </a:r>
            <a:r>
              <a:rPr lang="en-US" dirty="0"/>
              <a:t> Fast initial impact (automate 50–70% of top queries in MVP); with KB expansion and tuning expect ~80–90% automation for routine queries.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Human-in-loop</a:t>
            </a:r>
            <a:r>
              <a:rPr lang="en-US" dirty="0"/>
              <a:t> ensures safety and improves trust while models mature..</a:t>
            </a:r>
          </a:p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5CB3667-4C51-4593-93C5-78BDCCFC3FC9}"/>
              </a:ext>
            </a:extLst>
          </p:cNvPr>
          <p:cNvSpPr txBox="1">
            <a:spLocks/>
          </p:cNvSpPr>
          <p:nvPr/>
        </p:nvSpPr>
        <p:spPr>
          <a:xfrm>
            <a:off x="417338" y="2418914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Implementation ease &amp; effectiveness</a:t>
            </a:r>
          </a:p>
        </p:txBody>
      </p:sp>
    </p:spTree>
    <p:extLst>
      <p:ext uri="{BB962C8B-B14F-4D97-AF65-F5344CB8AC3E}">
        <p14:creationId xmlns:p14="http://schemas.microsoft.com/office/powerpoint/2010/main" val="87439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4EE7F-4096-47EC-928C-4FFAC9948E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338" y="848490"/>
            <a:ext cx="8308800" cy="34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Extent of scalability / usability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EAB36-2724-45EB-9AB9-FF4382C8C6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1011059"/>
          </a:xfrm>
        </p:spPr>
        <p:txBody>
          <a:bodyPr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Scalable:</a:t>
            </a:r>
            <a:r>
              <a:rPr lang="en-US" dirty="0"/>
              <a:t> Modular RAG + index design allows adding domains, languages, and channels without rearchitecting.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Usable:</a:t>
            </a:r>
            <a:r>
              <a:rPr lang="en-US" dirty="0"/>
              <a:t> Agent dashboard with AI summaries minimizes training time for agents and preserves context across handoffs.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8854E8-A4FF-4F4F-B916-E1E962BA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395288"/>
            <a:ext cx="8308975" cy="342900"/>
          </a:xfrm>
        </p:spPr>
        <p:txBody>
          <a:bodyPr/>
          <a:lstStyle/>
          <a:p>
            <a:r>
              <a:rPr lang="en-US" dirty="0"/>
              <a:t>Approach Details</a:t>
            </a:r>
          </a:p>
        </p:txBody>
      </p:sp>
    </p:spTree>
    <p:extLst>
      <p:ext uri="{BB962C8B-B14F-4D97-AF65-F5344CB8AC3E}">
        <p14:creationId xmlns:p14="http://schemas.microsoft.com/office/powerpoint/2010/main" val="596374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AE733-C85F-41AD-8A9A-8FE56823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79C4A-C1EA-4786-813A-945841061B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98A52-5A9B-45AE-8D77-FBBB4A32E5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75EB9-E452-4B45-9BEC-37938EA31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7" name="Picture 6" descr="A diagram of a process flow&#10;&#10;Description automatically generated">
            <a:extLst>
              <a:ext uri="{FF2B5EF4-FFF2-40B4-BE49-F238E27FC236}">
                <a16:creationId xmlns:a16="http://schemas.microsoft.com/office/drawing/2014/main" id="{AF50CE0F-969F-4119-806A-70A362B04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64" y="1260000"/>
            <a:ext cx="8361573" cy="322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0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35C1-7565-49BA-9761-20BA91179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86383-6359-4ADA-B416-4319FD2C21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CCA56-E7BD-4ABB-88DB-5D80EF0610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Demo Link of a Working Prototype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Working Source Code with ReadMe file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C8813-E6F4-4E4B-8A46-8A0C4FFD1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Apply a document ID (if applicable).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315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60AE-02E7-0520-9298-6876BC5102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993775"/>
            <a:ext cx="7886700" cy="993775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End frame</a:t>
            </a:r>
          </a:p>
        </p:txBody>
      </p:sp>
    </p:spTree>
    <p:extLst>
      <p:ext uri="{BB962C8B-B14F-4D97-AF65-F5344CB8AC3E}">
        <p14:creationId xmlns:p14="http://schemas.microsoft.com/office/powerpoint/2010/main" val="2600178731"/>
      </p:ext>
    </p:extLst>
  </p:cSld>
  <p:clrMapOvr>
    <a:masterClrMapping/>
  </p:clrMapOvr>
</p:sld>
</file>

<file path=ppt/theme/theme1.xml><?xml version="1.0" encoding="utf-8"?>
<a:theme xmlns:a="http://schemas.openxmlformats.org/drawingml/2006/main" name="1. White">
  <a:themeElements>
    <a:clrScheme name="Nokia 2.0">
      <a:dk1>
        <a:srgbClr val="001135"/>
      </a:dk1>
      <a:lt1>
        <a:srgbClr val="FFFFFF"/>
      </a:lt1>
      <a:dk2>
        <a:srgbClr val="666666"/>
      </a:dk2>
      <a:lt2>
        <a:srgbClr val="EBEBEB"/>
      </a:lt2>
      <a:accent1>
        <a:srgbClr val="005AFF"/>
      </a:accent1>
      <a:accent2>
        <a:srgbClr val="23ABB6"/>
      </a:accent2>
      <a:accent3>
        <a:srgbClr val="37CC73"/>
      </a:accent3>
      <a:accent4>
        <a:srgbClr val="F47F31"/>
      </a:accent4>
      <a:accent5>
        <a:srgbClr val="E03DCD"/>
      </a:accent5>
      <a:accent6>
        <a:srgbClr val="7D33F2"/>
      </a:accent6>
      <a:hlink>
        <a:srgbClr val="001135"/>
      </a:hlink>
      <a:folHlink>
        <a:srgbClr val="005AFF"/>
      </a:folHlink>
    </a:clrScheme>
    <a:fontScheme name="Nokia fonts 2023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Aft>
            <a:spcPts val="0"/>
          </a:spcAft>
          <a:buSzPct val="100000"/>
          <a:defRPr sz="12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noAutofit/>
      </a:bodyPr>
      <a:lstStyle>
        <a:defPPr marL="0" marR="0" indent="0" algn="l" defTabSz="1800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+mj-lt"/>
          <a:buNone/>
          <a:tabLst>
            <a:tab pos="180000" algn="l"/>
          </a:tabLst>
          <a:defRPr kumimoji="0" sz="12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Nokia Pure Text Ligh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 2025 - PPT toolkit_v2.9" id="{1C9EC1B5-8B29-48C3-87A6-01E21C76A4F0}" vid="{AD5C071E-7C1D-4307-9A48-0AD611DF0F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kia 2023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kia 2023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C3A49C1214104B8FF86FEE3646EFD8" ma:contentTypeVersion="4" ma:contentTypeDescription="Create a new document." ma:contentTypeScope="" ma:versionID="00fb1f187b32a6b70c49f1e856babc94">
  <xsd:schema xmlns:xsd="http://www.w3.org/2001/XMLSchema" xmlns:xs="http://www.w3.org/2001/XMLSchema" xmlns:p="http://schemas.microsoft.com/office/2006/metadata/properties" xmlns:ns2="71c5aaf6-e6ce-465b-b873-5148d2a4c105" xmlns:ns3="a5811f74-e13b-4d7f-bad9-31d4ee0abe69" targetNamespace="http://schemas.microsoft.com/office/2006/metadata/properties" ma:root="true" ma:fieldsID="4fa35c5a287c968eb57dc74284232f14" ns2:_="" ns3:_="">
    <xsd:import namespace="71c5aaf6-e6ce-465b-b873-5148d2a4c105"/>
    <xsd:import namespace="a5811f74-e13b-4d7f-bad9-31d4ee0abe69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HideFromDelve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811f74-e13b-4d7f-bad9-31d4ee0abe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71c5aaf6-e6ce-465b-b873-5148d2a4c105">false</HideFromDelve>
  </documentManagement>
</p:properties>
</file>

<file path=customXml/item5.xml><?xml version="1.0" encoding="utf-8"?>
<?mso-contentType ?>
<SharedContentType xmlns="Microsoft.SharePoint.Taxonomy.ContentTypeSync" SourceId="34c87397-5fc1-491e-85e7-d6110dbe9cbd" ContentTypeId="0x0101" PreviousValue="false" LastSyncTimeStamp="2018-03-09T14:36:50.893Z"/>
</file>

<file path=customXml/itemProps1.xml><?xml version="1.0" encoding="utf-8"?>
<ds:datastoreItem xmlns:ds="http://schemas.openxmlformats.org/officeDocument/2006/customXml" ds:itemID="{5CFE7F54-E537-4021-BDC6-4DC260A52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a5811f74-e13b-4d7f-bad9-31d4ee0abe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B37627-9DDC-44E0-BE6B-192D66A421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4B32BB-CD2D-422A-A657-E39E014BEAE8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37F9FB82-ABA7-45A1-A829-1DB7D0FC36A3}">
  <ds:schemaRefs>
    <ds:schemaRef ds:uri="http://schemas.microsoft.com/office/2006/metadata/properties"/>
    <ds:schemaRef ds:uri="http://schemas.microsoft.com/office/infopath/2007/PartnerControls"/>
    <ds:schemaRef ds:uri="71c5aaf6-e6ce-465b-b873-5148d2a4c105"/>
  </ds:schemaRefs>
</ds:datastoreItem>
</file>

<file path=customXml/itemProps5.xml><?xml version="1.0" encoding="utf-8"?>
<ds:datastoreItem xmlns:ds="http://schemas.openxmlformats.org/officeDocument/2006/customXml" ds:itemID="{70316831-3F81-4799-A3F1-34008F1B729B}">
  <ds:schemaRefs>
    <ds:schemaRef ds:uri="Microsoft.SharePoint.Taxonomy.ContentTypeSync"/>
  </ds:schemaRefs>
</ds:datastoreItem>
</file>

<file path=docMetadata/LabelInfo.xml><?xml version="1.0" encoding="utf-8"?>
<clbl:labelList xmlns:clbl="http://schemas.microsoft.com/office/2020/mipLabelMetadata">
  <clbl:label id="{5d471751-9675-428d-917b-70f44f9630b0}" enabled="0" method="" siteId="{5d471751-9675-428d-917b-70f44f9630b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Nokia 2025 - PPT toolkit_v2.9</Template>
  <TotalTime>98</TotalTime>
  <Words>420</Words>
  <Application>Microsoft Office PowerPoint</Application>
  <PresentationFormat>On-screen Show (16:9)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Nokia Pure Headline Light</vt:lpstr>
      <vt:lpstr>Nokia Pure Text</vt:lpstr>
      <vt:lpstr>Nokia Pure Text Light</vt:lpstr>
      <vt:lpstr>Wingdings</vt:lpstr>
      <vt:lpstr>1. White</vt:lpstr>
      <vt:lpstr>Hackathon Prototype Phase</vt:lpstr>
      <vt:lpstr>Team Members</vt:lpstr>
      <vt:lpstr>Theme Details</vt:lpstr>
      <vt:lpstr>Approach Details</vt:lpstr>
      <vt:lpstr>Approach Details</vt:lpstr>
      <vt:lpstr>Approach Details</vt:lpstr>
      <vt:lpstr>Architecture Diagram</vt:lpstr>
      <vt:lpstr>Submission Links</vt:lpstr>
      <vt:lpstr>End frame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Prototype Phase</dc:title>
  <dc:creator>Avinash M (Nokia)</dc:creator>
  <cp:lastModifiedBy>Avinash M (Nokia)</cp:lastModifiedBy>
  <cp:revision>8</cp:revision>
  <dcterms:created xsi:type="dcterms:W3CDTF">2025-11-02T11:17:38Z</dcterms:created>
  <dcterms:modified xsi:type="dcterms:W3CDTF">2025-11-02T12:56:24Z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0x01010081C3A49C1214104B8FF86FEE3646EFD8</vt:lpwstr>
  </property>
</Properties>
</file>